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9"/>
  </p:notesMasterIdLst>
  <p:sldIdLst>
    <p:sldId id="323" r:id="rId2"/>
    <p:sldId id="340" r:id="rId3"/>
    <p:sldId id="350" r:id="rId4"/>
    <p:sldId id="349" r:id="rId5"/>
    <p:sldId id="354" r:id="rId6"/>
    <p:sldId id="355" r:id="rId7"/>
    <p:sldId id="356" r:id="rId8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7" autoAdjust="0"/>
  </p:normalViewPr>
  <p:slideViewPr>
    <p:cSldViewPr>
      <p:cViewPr varScale="1">
        <p:scale>
          <a:sx n="48" d="100"/>
          <a:sy n="48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57A7D1-7164-40EE-8417-0CC79C4634CF}" type="datetimeFigureOut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B8C53F-7C1A-4970-851C-C745C4312C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8C53F-7C1A-4970-851C-C745C4312C6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8C53F-7C1A-4970-851C-C745C4312C6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8388-2843-4DB1-AD77-719CA9619487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380-F9E3-4313-8CFA-9BC4D24C34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3501-4225-4DF2-8AA1-4DD8897BFC81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B37D-0E85-481B-AC3C-1EFA37118D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7328-A8F6-40E4-8330-2968229EA075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3619-13B2-4674-96D4-46C06DD68F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7E4E-8425-45AB-A887-F93D45173181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0FBB-4375-4DF3-BAAF-BC51B37631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 b="1"/>
            </a:lvl1pPr>
            <a:lvl2pPr>
              <a:defRPr sz="2600" b="1"/>
            </a:lvl2pPr>
            <a:lvl3pPr>
              <a:defRPr sz="2400" b="1"/>
            </a:lvl3pPr>
            <a:lvl4pPr>
              <a:defRPr sz="2000" b="1"/>
            </a:lvl4pPr>
            <a:lvl5pPr>
              <a:defRPr sz="18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A6D3-2F11-46A6-9CFF-FDE2A6808940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BFA9-6B96-4DCA-B4EC-988697911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78D94-F416-42A3-ACD3-01073C5A048B}" type="datetime1">
              <a:rPr lang="fr-FR"/>
              <a:pPr>
                <a:defRPr/>
              </a:pPr>
              <a:t>20/11/2015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AG </a:t>
            </a:r>
            <a:r>
              <a:rPr lang="fr-FR" dirty="0" err="1"/>
              <a:t>Codep</a:t>
            </a:r>
            <a:r>
              <a:rPr lang="fr-FR" dirty="0"/>
              <a:t> 07 - 15/11/2013 - Rapport d'activité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A0E75-D22A-4D70-966B-029B982E88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7" r:id="rId2"/>
    <p:sldLayoutId id="2147484048" r:id="rId3"/>
    <p:sldLayoutId id="2147484049" r:id="rId4"/>
    <p:sldLayoutId id="2147484052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Rapport communication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123" name="Sous-titre 5"/>
          <p:cNvSpPr>
            <a:spLocks noGrp="1"/>
          </p:cNvSpPr>
          <p:nvPr>
            <p:ph type="subTitle" idx="1"/>
          </p:nvPr>
        </p:nvSpPr>
        <p:spPr>
          <a:xfrm>
            <a:off x="606425" y="2924175"/>
            <a:ext cx="7853363" cy="2217738"/>
          </a:xfrm>
        </p:spPr>
        <p:txBody>
          <a:bodyPr/>
          <a:lstStyle/>
          <a:p>
            <a:pPr marR="0" eaLnBrk="1" hangingPunct="1"/>
            <a:r>
              <a:rPr lang="fr-FR" sz="2200" dirty="0" smtClean="0"/>
              <a:t>Assemblée  générale du </a:t>
            </a:r>
            <a:r>
              <a:rPr lang="fr-FR" sz="2200" dirty="0" err="1" smtClean="0"/>
              <a:t>Codep</a:t>
            </a:r>
            <a:r>
              <a:rPr lang="fr-FR" sz="2200" dirty="0" smtClean="0"/>
              <a:t> 07</a:t>
            </a:r>
          </a:p>
          <a:p>
            <a:pPr marR="0" eaLnBrk="1" hangingPunct="1"/>
            <a:r>
              <a:rPr lang="fr-FR" sz="2200" dirty="0" smtClean="0"/>
              <a:t>Guilherand Granges</a:t>
            </a:r>
          </a:p>
          <a:p>
            <a:pPr marR="0" eaLnBrk="1" hangingPunct="1"/>
            <a:r>
              <a:rPr lang="fr-FR" sz="2200" dirty="0" smtClean="0"/>
              <a:t>Vendredi  13 novembre 2015</a:t>
            </a:r>
          </a:p>
          <a:p>
            <a:pPr marR="0" eaLnBrk="1" hangingPunct="1"/>
            <a:r>
              <a:rPr lang="fr-FR" sz="2200" dirty="0" smtClean="0"/>
              <a:t> </a:t>
            </a:r>
          </a:p>
          <a:p>
            <a:pPr marR="0" eaLnBrk="1" hangingPunct="1"/>
            <a:r>
              <a:rPr lang="fr-FR" sz="2200" dirty="0" smtClean="0"/>
              <a:t>Michel Lhardy – Jean Pierre </a:t>
            </a:r>
            <a:r>
              <a:rPr lang="fr-FR" sz="2200" dirty="0" err="1" smtClean="0"/>
              <a:t>Nougue</a:t>
            </a:r>
            <a:endParaRPr lang="fr-FR" sz="2200" dirty="0" smtClean="0"/>
          </a:p>
          <a:p>
            <a:pPr marR="0" eaLnBrk="1" hangingPunct="1"/>
            <a:endParaRPr lang="fr-FR" sz="2200" dirty="0" smtClean="0"/>
          </a:p>
        </p:txBody>
      </p:sp>
      <p:pic>
        <p:nvPicPr>
          <p:cNvPr id="5124" name="Picture 11" descr="logo codep couleur 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847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logo_quadri_ss_filet"/>
          <p:cNvPicPr>
            <a:picLocks noChangeAspect="1" noChangeArrowheads="1"/>
          </p:cNvPicPr>
          <p:nvPr/>
        </p:nvPicPr>
        <p:blipFill>
          <a:blip r:embed="rId4" cstate="print"/>
          <a:srcRect l="5054" r="2527"/>
          <a:stretch>
            <a:fillRect/>
          </a:stretch>
        </p:blipFill>
        <p:spPr bwMode="auto">
          <a:xfrm>
            <a:off x="250825" y="5805488"/>
            <a:ext cx="1119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3848" y="6135687"/>
            <a:ext cx="294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www.codep07.com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 du </a:t>
            </a:r>
            <a:r>
              <a:rPr lang="fr-FR" dirty="0" err="1" smtClean="0"/>
              <a:t>Codep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43484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 site internet du </a:t>
            </a:r>
            <a:r>
              <a:rPr lang="fr-FR" dirty="0" err="1" smtClean="0"/>
              <a:t>Codep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ww.codep07.com</a:t>
            </a:r>
            <a:r>
              <a:rPr lang="fr-FR" dirty="0" smtClean="0"/>
              <a:t> est opérationnel et bien garni </a:t>
            </a:r>
          </a:p>
          <a:p>
            <a:r>
              <a:rPr lang="fr-FR" dirty="0" smtClean="0"/>
              <a:t>Félicitations et merci  Jean-Pierre </a:t>
            </a:r>
          </a:p>
          <a:p>
            <a:r>
              <a:rPr lang="fr-FR" dirty="0" smtClean="0"/>
              <a:t>Mais le faire vivre dépend aussi des clubs</a:t>
            </a:r>
          </a:p>
          <a:p>
            <a:pPr lvl="1"/>
            <a:r>
              <a:rPr lang="fr-FR" dirty="0" smtClean="0"/>
              <a:t>Alimenter le site avec vos informations </a:t>
            </a:r>
          </a:p>
          <a:p>
            <a:pPr lvl="1"/>
            <a:r>
              <a:rPr lang="fr-FR" dirty="0" smtClean="0"/>
              <a:t>Faites le savoir dans vos clubs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2" name="Espace réservé du contenu 11" descr="site-code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4038600" cy="30144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Adresse de courriel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43484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 comité à une nouvelle adresse de courriel </a:t>
            </a:r>
            <a:r>
              <a:rPr lang="fr-FR" b="1" dirty="0" smtClean="0">
                <a:solidFill>
                  <a:srgbClr val="FF0000"/>
                </a:solidFill>
              </a:rPr>
              <a:t>cyclo@codep07.com </a:t>
            </a:r>
          </a:p>
          <a:p>
            <a:r>
              <a:rPr lang="fr-FR" dirty="0" smtClean="0"/>
              <a:t>Jean Pierre diffuse à tous les clubs les messages reçu de la Ligue ou de la fédé</a:t>
            </a:r>
          </a:p>
          <a:p>
            <a:r>
              <a:rPr lang="fr-FR" dirty="0" smtClean="0"/>
              <a:t>Merci d’utiliser cette adresse pour vos échanges avec le </a:t>
            </a:r>
            <a:r>
              <a:rPr lang="fr-FR" dirty="0" err="1" smtClean="0"/>
              <a:t>Codep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" name="Espace réservé du contenu 7" descr="mel-code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038600" cy="26511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du </a:t>
            </a:r>
            <a:r>
              <a:rPr lang="fr-FR" dirty="0" err="1" smtClean="0"/>
              <a:t>Codep</a:t>
            </a:r>
            <a:r>
              <a:rPr lang="fr-FR" dirty="0" smtClean="0"/>
              <a:t> 07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434840"/>
          </a:xfrm>
        </p:spPr>
        <p:txBody>
          <a:bodyPr/>
          <a:lstStyle/>
          <a:p>
            <a:r>
              <a:rPr lang="fr-FR" dirty="0" smtClean="0"/>
              <a:t>Deux documents réalisés avec le </a:t>
            </a:r>
            <a:r>
              <a:rPr lang="fr-FR" dirty="0" err="1" smtClean="0"/>
              <a:t>Codep</a:t>
            </a:r>
            <a:r>
              <a:rPr lang="fr-FR" dirty="0" smtClean="0"/>
              <a:t> 26 cette année </a:t>
            </a:r>
          </a:p>
          <a:p>
            <a:r>
              <a:rPr lang="fr-FR" b="1" dirty="0" smtClean="0"/>
              <a:t>La plaquette Randonnée Drôme-</a:t>
            </a:r>
            <a:r>
              <a:rPr lang="fr-FR" b="1" dirty="0" err="1" smtClean="0"/>
              <a:t>Ardéche</a:t>
            </a:r>
            <a:r>
              <a:rPr lang="fr-FR" b="1" dirty="0" smtClean="0"/>
              <a:t> 2015</a:t>
            </a:r>
          </a:p>
          <a:p>
            <a:pPr lvl="1"/>
            <a:r>
              <a:rPr lang="fr-FR" dirty="0" smtClean="0"/>
              <a:t>Liste toutes les </a:t>
            </a:r>
            <a:r>
              <a:rPr lang="fr-FR" dirty="0" err="1" smtClean="0"/>
              <a:t>randos</a:t>
            </a:r>
            <a:r>
              <a:rPr lang="fr-FR" dirty="0" smtClean="0"/>
              <a:t> organisées dans nos deux départements </a:t>
            </a:r>
          </a:p>
          <a:p>
            <a:pPr lvl="1"/>
            <a:r>
              <a:rPr lang="fr-FR" dirty="0" smtClean="0"/>
              <a:t>Attendues par beaucoup</a:t>
            </a:r>
          </a:p>
          <a:p>
            <a:pPr lvl="1"/>
            <a:r>
              <a:rPr lang="fr-FR" dirty="0" smtClean="0"/>
              <a:t>Large diffusion 12 000 ex</a:t>
            </a:r>
          </a:p>
          <a:p>
            <a:pPr lvl="1"/>
            <a:r>
              <a:rPr lang="fr-FR" dirty="0" smtClean="0"/>
              <a:t>Un vrai succès !</a:t>
            </a:r>
          </a:p>
        </p:txBody>
      </p:sp>
      <p:pic>
        <p:nvPicPr>
          <p:cNvPr id="8" name="Espace réservé du contenu 7" descr="IM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24745" y="1920874"/>
            <a:ext cx="2431631" cy="47173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du </a:t>
            </a:r>
            <a:r>
              <a:rPr lang="fr-FR" dirty="0" err="1" smtClean="0"/>
              <a:t>Codep</a:t>
            </a:r>
            <a:r>
              <a:rPr lang="fr-FR" dirty="0" smtClean="0"/>
              <a:t> 07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434840"/>
          </a:xfrm>
        </p:spPr>
        <p:txBody>
          <a:bodyPr/>
          <a:lstStyle/>
          <a:p>
            <a:r>
              <a:rPr lang="fr-FR" dirty="0" smtClean="0"/>
              <a:t>Une plaquette destinée aux cyclistes non-licenciés à diffuser lors de nos manifestations et a donner aux vélocistes</a:t>
            </a:r>
          </a:p>
          <a:p>
            <a:r>
              <a:rPr lang="fr-FR" dirty="0" smtClean="0"/>
              <a:t>C’est un très on outil pour faire venir de nouvelles personnes dans nos clubs</a:t>
            </a:r>
          </a:p>
          <a:p>
            <a:pPr lvl="1"/>
            <a:r>
              <a:rPr lang="fr-FR" dirty="0" smtClean="0"/>
              <a:t>Pas bien utilisée en 2015</a:t>
            </a:r>
          </a:p>
          <a:p>
            <a:pPr lvl="1"/>
            <a:r>
              <a:rPr lang="fr-FR" dirty="0" smtClean="0"/>
              <a:t>Il faut la remettre en mains propres</a:t>
            </a:r>
            <a:endParaRPr lang="fr-FR" dirty="0"/>
          </a:p>
        </p:txBody>
      </p:sp>
      <p:pic>
        <p:nvPicPr>
          <p:cNvPr id="11" name="Espace réservé du contenu 10" descr="Plaquette-non-licenciés-2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4955" y="1920875"/>
            <a:ext cx="3525090" cy="443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Annuaire de la Ligue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920084"/>
            <a:ext cx="4680520" cy="4605259"/>
          </a:xfrm>
        </p:spPr>
        <p:txBody>
          <a:bodyPr/>
          <a:lstStyle/>
          <a:p>
            <a:r>
              <a:rPr lang="fr-FR" dirty="0" smtClean="0"/>
              <a:t>Un document avec beaucoup  d’informations utiles</a:t>
            </a:r>
          </a:p>
          <a:p>
            <a:pPr lvl="1"/>
            <a:r>
              <a:rPr lang="fr-FR" dirty="0" smtClean="0"/>
              <a:t>Un important travail du  </a:t>
            </a:r>
            <a:r>
              <a:rPr lang="fr-FR" dirty="0" err="1" smtClean="0"/>
              <a:t>Codep</a:t>
            </a:r>
            <a:r>
              <a:rPr lang="fr-FR" dirty="0" smtClean="0"/>
              <a:t> pour la mise à jour des informations</a:t>
            </a:r>
          </a:p>
          <a:p>
            <a:pPr lvl="1"/>
            <a:r>
              <a:rPr lang="fr-FR" dirty="0" smtClean="0"/>
              <a:t>Pensez à la mise à jour du site FFCT, c’est notre première source  d’infos</a:t>
            </a:r>
          </a:p>
          <a:p>
            <a:pPr lvl="2"/>
            <a:r>
              <a:rPr lang="fr-FR" dirty="0" smtClean="0"/>
              <a:t>Composition bureau</a:t>
            </a:r>
          </a:p>
          <a:p>
            <a:pPr lvl="2"/>
            <a:r>
              <a:rPr lang="fr-FR" dirty="0" smtClean="0"/>
              <a:t>Randonnées …</a:t>
            </a:r>
          </a:p>
          <a:p>
            <a:pPr lvl="1"/>
            <a:r>
              <a:rPr lang="fr-FR" dirty="0" smtClean="0"/>
              <a:t>Un bon support pour la promotion de vos </a:t>
            </a:r>
            <a:r>
              <a:rPr lang="fr-FR" dirty="0" err="1" smtClean="0"/>
              <a:t>randos</a:t>
            </a:r>
            <a:endParaRPr lang="fr-FR" dirty="0" smtClean="0"/>
          </a:p>
        </p:txBody>
      </p:sp>
      <p:pic>
        <p:nvPicPr>
          <p:cNvPr id="11" name="Espace réservé du contenu 10" descr="couverture-annuaire2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373265" cy="4680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Merci de votre attention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123" name="Sous-titre 5"/>
          <p:cNvSpPr>
            <a:spLocks noGrp="1"/>
          </p:cNvSpPr>
          <p:nvPr>
            <p:ph type="subTitle" idx="1"/>
          </p:nvPr>
        </p:nvSpPr>
        <p:spPr>
          <a:xfrm>
            <a:off x="606425" y="2924175"/>
            <a:ext cx="7853363" cy="2217738"/>
          </a:xfrm>
        </p:spPr>
        <p:txBody>
          <a:bodyPr/>
          <a:lstStyle/>
          <a:p>
            <a:pPr marR="0" algn="ctr" eaLnBrk="1" hangingPunct="1"/>
            <a:endParaRPr lang="fr-FR" sz="2200" dirty="0" smtClean="0"/>
          </a:p>
          <a:p>
            <a:pPr marR="0" algn="ctr" eaLnBrk="1" hangingPunct="1"/>
            <a:r>
              <a:rPr lang="fr-FR" sz="2200" dirty="0" smtClean="0"/>
              <a:t>Michel Lhardy – Jean Pierre </a:t>
            </a:r>
            <a:r>
              <a:rPr lang="fr-FR" sz="2200" dirty="0" err="1" smtClean="0"/>
              <a:t>Nougue</a:t>
            </a:r>
            <a:endParaRPr lang="fr-FR" sz="2200" dirty="0" smtClean="0"/>
          </a:p>
          <a:p>
            <a:pPr marR="0" algn="ctr" eaLnBrk="1" hangingPunct="1"/>
            <a:endParaRPr lang="fr-FR" sz="2200" dirty="0" smtClean="0"/>
          </a:p>
        </p:txBody>
      </p:sp>
      <p:pic>
        <p:nvPicPr>
          <p:cNvPr id="5124" name="Picture 11" descr="logo codep couleur 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847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logo_quadri_ss_filet"/>
          <p:cNvPicPr>
            <a:picLocks noChangeAspect="1" noChangeArrowheads="1"/>
          </p:cNvPicPr>
          <p:nvPr/>
        </p:nvPicPr>
        <p:blipFill>
          <a:blip r:embed="rId4" cstate="print"/>
          <a:srcRect l="5054" r="2527"/>
          <a:stretch>
            <a:fillRect/>
          </a:stretch>
        </p:blipFill>
        <p:spPr bwMode="auto">
          <a:xfrm>
            <a:off x="250825" y="5805488"/>
            <a:ext cx="1119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3848" y="6135687"/>
            <a:ext cx="294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www.codep07.com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2693</TotalTime>
  <Words>247</Words>
  <Application>Microsoft Office PowerPoint</Application>
  <PresentationFormat>Affichage à l'écran (4:3)</PresentationFormat>
  <Paragraphs>42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Débit</vt:lpstr>
      <vt:lpstr>Rapport communication  </vt:lpstr>
      <vt:lpstr>Site du Codep</vt:lpstr>
      <vt:lpstr>Adresse de courriel</vt:lpstr>
      <vt:lpstr>Documents du Codep 07</vt:lpstr>
      <vt:lpstr>Documents du Codep 07</vt:lpstr>
      <vt:lpstr>Annuaire de la Ligue</vt:lpstr>
      <vt:lpstr>Merci de votre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Financier</dc:title>
  <dc:creator>Michel</dc:creator>
  <cp:lastModifiedBy>nougue</cp:lastModifiedBy>
  <cp:revision>262</cp:revision>
  <dcterms:created xsi:type="dcterms:W3CDTF">2012-11-07T07:28:59Z</dcterms:created>
  <dcterms:modified xsi:type="dcterms:W3CDTF">2015-11-20T14:48:09Z</dcterms:modified>
</cp:coreProperties>
</file>