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5"/>
  </p:notesMasterIdLst>
  <p:sldIdLst>
    <p:sldId id="274" r:id="rId2"/>
    <p:sldId id="275" r:id="rId3"/>
    <p:sldId id="381" r:id="rId4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571" autoAdjust="0"/>
  </p:normalViewPr>
  <p:slideViewPr>
    <p:cSldViewPr>
      <p:cViewPr varScale="1">
        <p:scale>
          <a:sx n="66" d="100"/>
          <a:sy n="66" d="100"/>
        </p:scale>
        <p:origin x="-126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3CD345-C4C4-446D-BFDA-A0E13EA90158}" type="datetimeFigureOut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7398CA-65D2-4AAA-AF1B-0ABDFEA6AA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F315-9C24-483F-A8D8-CE47F570E859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AE732-D1A1-4BA8-BA20-8B6EE92585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8FC9E-C630-4821-914C-D3D5F1F4FD2B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94320-C287-4ECF-99A5-9344260C29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B189-390B-414D-AEBE-CC5124DCEBB5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06A8A-3238-473D-BA5E-C5EE877FB0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BB2C5-7585-44CF-9BE6-32E641407989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78CE6-9E86-4CBD-8E1C-1E33E94959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861C-FA89-4C22-B1CC-A9D483091F65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2C1B-B6D4-4806-91EF-D5FC4721B7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8A56D-A821-474E-A6FD-EC5902880405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7206-A0D7-46CA-9915-94D4D787A1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2739-9209-4F48-BB79-B78DA5284784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9C977-7D39-42A5-ACA6-A257AC1685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B2540-899D-40B9-86F2-18B521E13241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4236D-2348-497F-8012-911991C55D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FD6EC-4BF0-402F-BD18-971F0CA4006A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6517-51F8-40F6-AC9B-3055C8FC31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6283-C9E0-4E65-8A8A-55AFBFAB0A60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2EFD-36FC-4093-AA3E-8774494B3C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DA1EC-B6D3-4A69-8920-AF850B955159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405DF-E0F5-4482-A1CD-CB3B8190EA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0D5C37-D4AB-4C79-A877-AE916C07CF5B}" type="datetime1">
              <a:rPr lang="fr-FR"/>
              <a:pPr>
                <a:defRPr/>
              </a:pPr>
              <a:t>13/11/2015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AG Codep 07 - 15/11/2013 - Rapport d'activité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332A5-A1BC-49F5-9AD3-1B69284C77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3" r:id="rId2"/>
    <p:sldLayoutId id="214748397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73" r:id="rId9"/>
    <p:sldLayoutId id="2147483969" r:id="rId10"/>
    <p:sldLayoutId id="214748397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ASSEMBLEE GENERALE</a:t>
            </a:r>
            <a:br>
              <a:rPr lang="fr-FR" dirty="0" smtClean="0"/>
            </a:br>
            <a:r>
              <a:rPr lang="fr-FR" dirty="0" smtClean="0"/>
              <a:t>CODEP ARDECHE</a:t>
            </a:r>
            <a:endParaRPr lang="fr-FR" dirty="0"/>
          </a:p>
        </p:txBody>
      </p:sp>
      <p:sp>
        <p:nvSpPr>
          <p:cNvPr id="5123" name="Sous-titre 5"/>
          <p:cNvSpPr>
            <a:spLocks noGrp="1"/>
          </p:cNvSpPr>
          <p:nvPr>
            <p:ph type="subTitle" idx="1"/>
          </p:nvPr>
        </p:nvSpPr>
        <p:spPr>
          <a:xfrm>
            <a:off x="533400" y="3500438"/>
            <a:ext cx="7854950" cy="1752600"/>
          </a:xfrm>
        </p:spPr>
        <p:txBody>
          <a:bodyPr/>
          <a:lstStyle/>
          <a:p>
            <a:pPr marR="0" eaLnBrk="1" hangingPunct="1"/>
            <a:r>
              <a:rPr lang="fr-FR" sz="2800" dirty="0" smtClean="0"/>
              <a:t>Assemblée  générale du </a:t>
            </a:r>
            <a:r>
              <a:rPr lang="fr-FR" sz="2800" dirty="0" err="1" smtClean="0"/>
              <a:t>Codep</a:t>
            </a:r>
            <a:r>
              <a:rPr lang="fr-FR" sz="2800" dirty="0" smtClean="0"/>
              <a:t> 07</a:t>
            </a:r>
          </a:p>
          <a:p>
            <a:pPr marR="0" eaLnBrk="1" hangingPunct="1"/>
            <a:r>
              <a:rPr lang="fr-FR" sz="2800" dirty="0" smtClean="0"/>
              <a:t>Guilherand Granges</a:t>
            </a:r>
          </a:p>
          <a:p>
            <a:pPr marR="0" eaLnBrk="1" hangingPunct="1"/>
            <a:r>
              <a:rPr lang="fr-FR" sz="2800" dirty="0" smtClean="0"/>
              <a:t>Vendredi  13 novembre 2015</a:t>
            </a:r>
          </a:p>
        </p:txBody>
      </p:sp>
      <p:pic>
        <p:nvPicPr>
          <p:cNvPr id="5124" name="Picture 3" descr="logo_quadri_ss_filet"/>
          <p:cNvPicPr>
            <a:picLocks noChangeAspect="1" noChangeArrowheads="1"/>
          </p:cNvPicPr>
          <p:nvPr/>
        </p:nvPicPr>
        <p:blipFill>
          <a:blip r:embed="rId2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1" descr="logo codep couleur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347864" y="6093296"/>
            <a:ext cx="294163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www.codep07.com</a:t>
            </a:r>
            <a:endParaRPr lang="fr-F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/>
              <a:t>Ordre du jour AG </a:t>
            </a:r>
            <a:r>
              <a:rPr lang="fr-FR" b="1" dirty="0" smtClean="0"/>
              <a:t>2015 </a:t>
            </a:r>
            <a:r>
              <a:rPr lang="fr-FR" b="1" dirty="0" err="1" smtClean="0"/>
              <a:t>Codep</a:t>
            </a:r>
            <a:endParaRPr lang="fr-FR" b="1" dirty="0"/>
          </a:p>
        </p:txBody>
      </p:sp>
      <p:sp>
        <p:nvSpPr>
          <p:cNvPr id="6147" name="Espace réservé du contenu 6"/>
          <p:cNvSpPr>
            <a:spLocks noGrp="1"/>
          </p:cNvSpPr>
          <p:nvPr>
            <p:ph idx="1"/>
          </p:nvPr>
        </p:nvSpPr>
        <p:spPr>
          <a:xfrm>
            <a:off x="518864" y="1703859"/>
            <a:ext cx="8229600" cy="4389437"/>
          </a:xfrm>
        </p:spPr>
        <p:txBody>
          <a:bodyPr/>
          <a:lstStyle/>
          <a:p>
            <a:r>
              <a:rPr lang="fr-FR" sz="2400" dirty="0" smtClean="0"/>
              <a:t>Rapport moral – Jean Marie Robert</a:t>
            </a:r>
          </a:p>
          <a:p>
            <a:r>
              <a:rPr lang="fr-FR" sz="2400" dirty="0" smtClean="0"/>
              <a:t>Rapport d’activité – Christian </a:t>
            </a:r>
            <a:r>
              <a:rPr lang="fr-FR" sz="2400" dirty="0" smtClean="0"/>
              <a:t>Garayt</a:t>
            </a:r>
          </a:p>
          <a:p>
            <a:r>
              <a:rPr lang="fr-FR" sz="2400" dirty="0" smtClean="0"/>
              <a:t>Rapport communication – M. Lhardy &amp; </a:t>
            </a:r>
            <a:r>
              <a:rPr lang="fr-FR" sz="2400" dirty="0" err="1" smtClean="0"/>
              <a:t>JP.Nougue</a:t>
            </a:r>
            <a:endParaRPr lang="fr-FR" sz="2400" dirty="0" smtClean="0"/>
          </a:p>
          <a:p>
            <a:r>
              <a:rPr lang="fr-FR" sz="2400" dirty="0" smtClean="0"/>
              <a:t>Rapport </a:t>
            </a:r>
            <a:r>
              <a:rPr lang="fr-FR" sz="2400" dirty="0" smtClean="0"/>
              <a:t>financier – Philippe </a:t>
            </a:r>
            <a:r>
              <a:rPr lang="fr-FR" sz="2400" dirty="0" err="1" smtClean="0"/>
              <a:t>Dusserre</a:t>
            </a:r>
            <a:endParaRPr lang="fr-FR" sz="2400" dirty="0" smtClean="0"/>
          </a:p>
          <a:p>
            <a:r>
              <a:rPr lang="fr-FR" sz="2400" dirty="0" smtClean="0"/>
              <a:t>Rapport commission sécurité – Michel Chambonnet</a:t>
            </a:r>
          </a:p>
          <a:p>
            <a:r>
              <a:rPr lang="fr-FR" sz="2400" dirty="0" smtClean="0"/>
              <a:t>Rapport commission formation – Alain Philippe </a:t>
            </a:r>
            <a:r>
              <a:rPr lang="fr-FR" sz="2400" dirty="0" err="1" smtClean="0"/>
              <a:t>Meheust</a:t>
            </a:r>
            <a:endParaRPr lang="fr-FR" sz="2400" dirty="0" smtClean="0"/>
          </a:p>
          <a:p>
            <a:r>
              <a:rPr lang="fr-FR" sz="2400" dirty="0" smtClean="0"/>
              <a:t>Interventions </a:t>
            </a:r>
            <a:r>
              <a:rPr lang="fr-FR" sz="2400" dirty="0" smtClean="0"/>
              <a:t>des personnalités</a:t>
            </a:r>
          </a:p>
          <a:p>
            <a:r>
              <a:rPr lang="fr-FR" sz="2400" dirty="0" smtClean="0"/>
              <a:t>Moment </a:t>
            </a:r>
            <a:r>
              <a:rPr lang="fr-FR" sz="2400" dirty="0" smtClean="0"/>
              <a:t>de convivialité</a:t>
            </a:r>
          </a:p>
          <a:p>
            <a:endParaRPr lang="fr-FR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Rapport moral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171" name="Sous-titre 5"/>
          <p:cNvSpPr>
            <a:spLocks noGrp="1"/>
          </p:cNvSpPr>
          <p:nvPr>
            <p:ph type="subTitle" idx="1"/>
          </p:nvPr>
        </p:nvSpPr>
        <p:spPr>
          <a:xfrm>
            <a:off x="606425" y="2924175"/>
            <a:ext cx="7853363" cy="2217738"/>
          </a:xfrm>
        </p:spPr>
        <p:txBody>
          <a:bodyPr/>
          <a:lstStyle/>
          <a:p>
            <a:pPr marR="0" eaLnBrk="1" hangingPunct="1"/>
            <a:r>
              <a:rPr lang="fr-FR" sz="2200" dirty="0" smtClean="0"/>
              <a:t>Assemblée  générale du </a:t>
            </a:r>
            <a:r>
              <a:rPr lang="fr-FR" sz="2200" dirty="0" err="1" smtClean="0"/>
              <a:t>Codep</a:t>
            </a:r>
            <a:r>
              <a:rPr lang="fr-FR" sz="2200" dirty="0" smtClean="0"/>
              <a:t> 07</a:t>
            </a:r>
          </a:p>
          <a:p>
            <a:pPr marR="0" eaLnBrk="1" hangingPunct="1"/>
            <a:r>
              <a:rPr lang="fr-FR" sz="2200" dirty="0" smtClean="0"/>
              <a:t>Guilherand Granges</a:t>
            </a:r>
          </a:p>
          <a:p>
            <a:pPr marR="0" eaLnBrk="1" hangingPunct="1"/>
            <a:r>
              <a:rPr lang="fr-FR" sz="2200" dirty="0" smtClean="0"/>
              <a:t>Vendredi  13 novembre 2015</a:t>
            </a:r>
          </a:p>
          <a:p>
            <a:pPr marR="0"/>
            <a:endParaRPr lang="fr-FR" sz="2200" dirty="0" smtClean="0"/>
          </a:p>
          <a:p>
            <a:pPr marR="0"/>
            <a:r>
              <a:rPr lang="fr-FR" sz="2200" dirty="0" smtClean="0"/>
              <a:t>Jean Marie Robert</a:t>
            </a:r>
          </a:p>
          <a:p>
            <a:pPr marR="0"/>
            <a:endParaRPr lang="fr-FR" sz="2200" dirty="0" smtClean="0"/>
          </a:p>
        </p:txBody>
      </p:sp>
      <p:pic>
        <p:nvPicPr>
          <p:cNvPr id="7172" name="Picture 11" descr="logo codep couleur 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373688"/>
            <a:ext cx="8477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 descr="logo_quadri_ss_filet"/>
          <p:cNvPicPr>
            <a:picLocks noChangeAspect="1" noChangeArrowheads="1"/>
          </p:cNvPicPr>
          <p:nvPr/>
        </p:nvPicPr>
        <p:blipFill>
          <a:blip r:embed="rId3" cstate="print"/>
          <a:srcRect l="5054" r="2527"/>
          <a:stretch>
            <a:fillRect/>
          </a:stretch>
        </p:blipFill>
        <p:spPr bwMode="auto">
          <a:xfrm>
            <a:off x="250825" y="5805488"/>
            <a:ext cx="11191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1075</TotalTime>
  <Words>79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Débit</vt:lpstr>
      <vt:lpstr>ASSEMBLEE GENERALE CODEP ARDECHE</vt:lpstr>
      <vt:lpstr>Ordre du jour AG 2015 Codep</vt:lpstr>
      <vt:lpstr>Rapport moral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Financier</dc:title>
  <dc:creator>Michel</dc:creator>
  <cp:lastModifiedBy>Michel Lhardy</cp:lastModifiedBy>
  <cp:revision>124</cp:revision>
  <dcterms:created xsi:type="dcterms:W3CDTF">2012-11-07T07:28:59Z</dcterms:created>
  <dcterms:modified xsi:type="dcterms:W3CDTF">2015-11-13T12:49:44Z</dcterms:modified>
</cp:coreProperties>
</file>