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sldIdLst>
    <p:sldId id="323" r:id="rId2"/>
    <p:sldId id="324" r:id="rId3"/>
    <p:sldId id="337" r:id="rId4"/>
    <p:sldId id="339" r:id="rId5"/>
    <p:sldId id="336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57A7D1-7164-40EE-8417-0CC79C4634CF}" type="datetimeFigureOut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B8C53F-7C1A-4970-851C-C745C4312C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8388-2843-4DB1-AD77-719CA9619487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9380-F9E3-4313-8CFA-9BC4D24C34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0024-98D1-4841-B432-412D31290415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43DC-A1A9-422C-BD11-BD5BA5754A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B2C3-50C0-4451-8A23-81DA31B13B43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26A1-1419-4660-93CC-9090B5F69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3501-4225-4DF2-8AA1-4DD8897BFC81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B37D-0E85-481B-AC3C-1EFA37118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212D-0C46-4076-80E9-88389A6F860C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42C4-7C93-4FC6-8719-0C3EFAC4A1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17328-A8F6-40E4-8330-2968229EA075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A3619-13B2-4674-96D4-46C06DD68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7E4E-8425-45AB-A887-F93D45173181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0FBB-4375-4DF3-BAAF-BC51B37631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E2E5-8583-4493-99E1-AB1F753AF7F7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FB98-8962-4AE6-B187-E85630BFF0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ADA1-059D-48FB-AD13-A8D0B0F99D22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C325-FAAC-421A-BBA0-FBB471C8D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A6D3-2F11-46A6-9CFF-FDE2A6808940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BFA9-6B96-4DCA-B4EC-988697911E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C422-6FA7-4E8E-8B63-97A3590FF2EE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8F15B-6FFE-4112-8987-F4E2B2CB20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78D94-F416-42A3-ACD3-01073C5A048B}" type="datetime1">
              <a:rPr lang="fr-FR"/>
              <a:pPr>
                <a:defRPr/>
              </a:pPr>
              <a:t>10/11/2015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6A0E75-D22A-4D70-966B-029B982E8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7" r:id="rId2"/>
    <p:sldLayoutId id="2147484056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7" r:id="rId9"/>
    <p:sldLayoutId id="2147484053" r:id="rId10"/>
    <p:sldLayoutId id="214748405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Présentation rencontre clubs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123" name="Sous-titre 5"/>
          <p:cNvSpPr>
            <a:spLocks noGrp="1"/>
          </p:cNvSpPr>
          <p:nvPr>
            <p:ph type="subTitle" idx="1"/>
          </p:nvPr>
        </p:nvSpPr>
        <p:spPr>
          <a:xfrm>
            <a:off x="606425" y="2924175"/>
            <a:ext cx="7853363" cy="2217738"/>
          </a:xfrm>
        </p:spPr>
        <p:txBody>
          <a:bodyPr/>
          <a:lstStyle/>
          <a:p>
            <a:pPr marR="0" eaLnBrk="1" hangingPunct="1"/>
            <a:r>
              <a:rPr lang="fr-FR" sz="2200" dirty="0" smtClean="0"/>
              <a:t>Assemblée  générale du </a:t>
            </a:r>
            <a:r>
              <a:rPr lang="fr-FR" sz="2200" dirty="0" err="1" smtClean="0"/>
              <a:t>Codep</a:t>
            </a:r>
            <a:r>
              <a:rPr lang="fr-FR" sz="2200" dirty="0" smtClean="0"/>
              <a:t> 07</a:t>
            </a:r>
          </a:p>
          <a:p>
            <a:pPr marR="0" eaLnBrk="1" hangingPunct="1"/>
            <a:r>
              <a:rPr lang="fr-FR" sz="2200" dirty="0" smtClean="0"/>
              <a:t>Guilherand Granges</a:t>
            </a:r>
          </a:p>
          <a:p>
            <a:pPr marR="0" eaLnBrk="1" hangingPunct="1"/>
            <a:r>
              <a:rPr lang="fr-FR" sz="2200" dirty="0" smtClean="0"/>
              <a:t>Vendredi  13 novembre 2015</a:t>
            </a:r>
          </a:p>
          <a:p>
            <a:pPr marR="0" eaLnBrk="1" hangingPunct="1"/>
            <a:endParaRPr lang="fr-FR" sz="2200" dirty="0" smtClean="0"/>
          </a:p>
          <a:p>
            <a:pPr marR="0" eaLnBrk="1" hangingPunct="1"/>
            <a:endParaRPr lang="fr-FR" sz="2200" dirty="0" smtClean="0"/>
          </a:p>
        </p:txBody>
      </p:sp>
      <p:pic>
        <p:nvPicPr>
          <p:cNvPr id="5124" name="Picture 11" descr="logo codep couleur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logo_quadri_ss_filet"/>
          <p:cNvPicPr>
            <a:picLocks noChangeAspect="1" noChangeArrowheads="1"/>
          </p:cNvPicPr>
          <p:nvPr/>
        </p:nvPicPr>
        <p:blipFill>
          <a:blip r:embed="rId3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75656" y="5805264"/>
            <a:ext cx="2941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www.codep07.com</a:t>
            </a:r>
            <a:endParaRPr lang="fr-F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9992" y="616530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cyclo@codep07.com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r-FR" dirty="0" smtClean="0"/>
              <a:t>Rencontre  clubs/</a:t>
            </a:r>
            <a:r>
              <a:rPr lang="fr-FR" dirty="0" err="1" smtClean="0"/>
              <a:t>codep</a:t>
            </a:r>
            <a:r>
              <a:rPr lang="fr-FR" dirty="0" smtClean="0"/>
              <a:t>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90181"/>
          </a:xfrm>
        </p:spPr>
        <p:txBody>
          <a:bodyPr/>
          <a:lstStyle/>
          <a:p>
            <a:r>
              <a:rPr lang="fr-FR" sz="2200" dirty="0" smtClean="0"/>
              <a:t>14H00-14H30 / ACCEUIL CAFE </a:t>
            </a:r>
          </a:p>
          <a:p>
            <a:endParaRPr lang="fr-FR" sz="2200" dirty="0" smtClean="0"/>
          </a:p>
          <a:p>
            <a:r>
              <a:rPr lang="fr-FR" sz="2200" dirty="0" smtClean="0"/>
              <a:t>14H30- 14H45 / INTRO PRESENTATION APRES MIDI : Jean Marie ROBERT  / Michel LHARDY</a:t>
            </a:r>
          </a:p>
          <a:p>
            <a:endParaRPr lang="fr-FR" sz="2200" dirty="0" smtClean="0"/>
          </a:p>
          <a:p>
            <a:r>
              <a:rPr lang="fr-FR" sz="2200" dirty="0" smtClean="0"/>
              <a:t>14H45-15h30 / PRESENTATION DU SITE INTERNET : Jean Pierre NOUGUE </a:t>
            </a:r>
          </a:p>
          <a:p>
            <a:endParaRPr lang="fr-FR" sz="2200" dirty="0" smtClean="0"/>
          </a:p>
          <a:p>
            <a:r>
              <a:rPr lang="fr-FR" sz="2200" dirty="0" smtClean="0"/>
              <a:t>15H30-16H00 / BILAN ET PERSPECTIVES DE TRAVAIL AVEC LE CODEP DE LA DROME : Christian GARAYT / Jean Pierre GARNIER</a:t>
            </a:r>
          </a:p>
          <a:p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 </a:t>
            </a:r>
          </a:p>
          <a:p>
            <a:endParaRPr lang="fr-F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958"/>
          </a:xfrm>
        </p:spPr>
        <p:txBody>
          <a:bodyPr/>
          <a:lstStyle/>
          <a:p>
            <a:pPr algn="ctr"/>
            <a:r>
              <a:rPr lang="fr-FR" dirty="0" smtClean="0"/>
              <a:t>Rencontre  clubs/</a:t>
            </a:r>
            <a:r>
              <a:rPr lang="fr-FR" dirty="0" err="1" smtClean="0"/>
              <a:t>codep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 smtClean="0"/>
              <a:t>16H00-16H15 / PRESENTATION SEJOUR CORSE : Christian MARCOUX (La </a:t>
            </a:r>
            <a:r>
              <a:rPr lang="fr-FR" sz="2200" dirty="0" err="1" smtClean="0"/>
              <a:t>Voulte</a:t>
            </a:r>
            <a:r>
              <a:rPr lang="fr-FR" sz="2200" dirty="0" smtClean="0"/>
              <a:t> </a:t>
            </a:r>
            <a:r>
              <a:rPr lang="fr-FR" sz="2200" dirty="0" err="1" smtClean="0"/>
              <a:t>Cyclo</a:t>
            </a:r>
            <a:r>
              <a:rPr lang="fr-FR" sz="2200" dirty="0" smtClean="0"/>
              <a:t> Sport)</a:t>
            </a:r>
          </a:p>
          <a:p>
            <a:pPr>
              <a:buNone/>
            </a:pPr>
            <a:endParaRPr lang="fr-FR" sz="2200" dirty="0" smtClean="0"/>
          </a:p>
          <a:p>
            <a:r>
              <a:rPr lang="fr-FR" sz="2200" dirty="0" smtClean="0"/>
              <a:t>16H15-16H35 </a:t>
            </a:r>
            <a:r>
              <a:rPr lang="fr-FR" sz="2200" dirty="0" smtClean="0"/>
              <a:t>/ CHALLENGE DE LA RANDO DU CHEYLARD : Gilles FAURE (</a:t>
            </a:r>
            <a:r>
              <a:rPr lang="fr-FR" sz="2200" dirty="0" err="1" smtClean="0"/>
              <a:t>Cyclo</a:t>
            </a:r>
            <a:r>
              <a:rPr lang="fr-FR" sz="2200" dirty="0" smtClean="0"/>
              <a:t> Randonneurs des </a:t>
            </a:r>
            <a:r>
              <a:rPr lang="fr-FR" sz="2200" dirty="0" err="1" smtClean="0"/>
              <a:t>Boutières</a:t>
            </a:r>
            <a:r>
              <a:rPr lang="fr-FR" sz="2200" dirty="0" smtClean="0"/>
              <a:t>)  / Christian GARAYT</a:t>
            </a:r>
          </a:p>
          <a:p>
            <a:endParaRPr lang="fr-FR" sz="2200" dirty="0" smtClean="0"/>
          </a:p>
          <a:p>
            <a:r>
              <a:rPr lang="fr-FR" sz="2200" dirty="0" smtClean="0"/>
              <a:t>16H35-16H45 / AG FEDERALE A MONTPELLIER – PARTICIPATION DES CLUBS ARDECHOIS ET ORGANISATION DU TRANSPORT </a:t>
            </a:r>
          </a:p>
          <a:p>
            <a:pPr>
              <a:buNone/>
            </a:pPr>
            <a:r>
              <a:rPr lang="fr-FR" sz="2200" dirty="0" smtClean="0"/>
              <a:t> </a:t>
            </a:r>
          </a:p>
          <a:p>
            <a:r>
              <a:rPr lang="fr-FR" sz="2200" dirty="0" smtClean="0"/>
              <a:t>16H45-17h15 / PAUSE</a:t>
            </a:r>
          </a:p>
          <a:p>
            <a:pPr>
              <a:buNone/>
            </a:pPr>
            <a:r>
              <a:rPr lang="fr-FR" sz="2000" dirty="0" smtClean="0"/>
              <a:t> </a:t>
            </a:r>
          </a:p>
          <a:p>
            <a:pPr>
              <a:buNone/>
            </a:pPr>
            <a:r>
              <a:rPr lang="fr-FR" sz="2800" dirty="0" smtClean="0"/>
              <a:t> </a:t>
            </a:r>
          </a:p>
          <a:p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fr-FR" dirty="0" smtClean="0"/>
              <a:t>Rencontre  clubs/</a:t>
            </a:r>
            <a:r>
              <a:rPr lang="fr-FR" dirty="0" err="1" smtClean="0"/>
              <a:t>codep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 smtClean="0"/>
              <a:t>17H15-17H30 / SECURITE – PRESENTATION DU DEPLIANT PSC1 : Michel </a:t>
            </a:r>
            <a:r>
              <a:rPr lang="fr-FR" sz="2200" dirty="0" smtClean="0"/>
              <a:t>CHAMBONNET</a:t>
            </a:r>
            <a:endParaRPr lang="fr-FR" sz="2200" dirty="0" smtClean="0"/>
          </a:p>
          <a:p>
            <a:endParaRPr lang="fr-FR" sz="2200" dirty="0" smtClean="0"/>
          </a:p>
          <a:p>
            <a:r>
              <a:rPr lang="fr-FR" sz="2200" dirty="0" smtClean="0"/>
              <a:t> 17H30-18H00 / VAE : LE VELO ELECTRIQUE DANS NOS CLUBS : Michel LHARDY</a:t>
            </a:r>
          </a:p>
          <a:p>
            <a:endParaRPr lang="fr-FR" sz="2200" dirty="0" smtClean="0"/>
          </a:p>
          <a:p>
            <a:r>
              <a:rPr lang="fr-FR" sz="2200" dirty="0" smtClean="0"/>
              <a:t>18H00-18H15 / LE CALENDRIER DES RANDONNEES 07-26 / Christian GARAYT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614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Merci pour votre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participation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854696" cy="936104"/>
          </a:xfrm>
        </p:spPr>
        <p:txBody>
          <a:bodyPr/>
          <a:lstStyle/>
          <a:p>
            <a:pPr marR="0" algn="ctr" eaLnBrk="1" hangingPunct="1"/>
            <a:r>
              <a:rPr lang="fr-FR" sz="2000" dirty="0" smtClean="0"/>
              <a:t>Assemblée  générale du </a:t>
            </a:r>
            <a:r>
              <a:rPr lang="fr-FR" sz="2000" dirty="0" err="1" smtClean="0"/>
              <a:t>Codep</a:t>
            </a:r>
            <a:r>
              <a:rPr lang="fr-FR" sz="2000" dirty="0" smtClean="0"/>
              <a:t> 07   </a:t>
            </a:r>
          </a:p>
          <a:p>
            <a:pPr marR="0" algn="l" eaLnBrk="1" hangingPunct="1"/>
            <a:r>
              <a:rPr lang="fr-FR" sz="2000" dirty="0" smtClean="0"/>
              <a:t>     Guilherand Granges                                    Vendredi  13 novembre 2015</a:t>
            </a:r>
            <a:endParaRPr lang="fr-FR" sz="2000" dirty="0"/>
          </a:p>
        </p:txBody>
      </p:sp>
      <p:pic>
        <p:nvPicPr>
          <p:cNvPr id="4" name="Picture 11" descr="logo codep couleur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logo_quadri_ss_filet"/>
          <p:cNvPicPr>
            <a:picLocks noChangeAspect="1" noChangeArrowheads="1"/>
          </p:cNvPicPr>
          <p:nvPr/>
        </p:nvPicPr>
        <p:blipFill>
          <a:blip r:embed="rId3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203848" y="6135687"/>
            <a:ext cx="2941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www.codep07.com</a:t>
            </a:r>
            <a:endParaRPr lang="fr-F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2344</TotalTime>
  <Words>55</Words>
  <Application>Microsoft Office PowerPoint</Application>
  <PresentationFormat>Affichage à l'écran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Présentation rencontre clubs  </vt:lpstr>
      <vt:lpstr>Rencontre  clubs/codep </vt:lpstr>
      <vt:lpstr>Rencontre  clubs/codep </vt:lpstr>
      <vt:lpstr>Rencontre  clubs/codep </vt:lpstr>
      <vt:lpstr>Merci pour votre   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Financier</dc:title>
  <dc:creator>Michel</dc:creator>
  <cp:lastModifiedBy>nougue</cp:lastModifiedBy>
  <cp:revision>187</cp:revision>
  <dcterms:created xsi:type="dcterms:W3CDTF">2012-11-07T07:28:59Z</dcterms:created>
  <dcterms:modified xsi:type="dcterms:W3CDTF">2015-11-10T17:35:47Z</dcterms:modified>
</cp:coreProperties>
</file>