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323" r:id="rId2"/>
    <p:sldId id="324" r:id="rId3"/>
    <p:sldId id="338" r:id="rId4"/>
    <p:sldId id="339" r:id="rId5"/>
    <p:sldId id="343" r:id="rId6"/>
    <p:sldId id="348" r:id="rId7"/>
    <p:sldId id="347" r:id="rId8"/>
    <p:sldId id="341" r:id="rId9"/>
    <p:sldId id="346" r:id="rId10"/>
    <p:sldId id="342" r:id="rId11"/>
    <p:sldId id="344" r:id="rId12"/>
    <p:sldId id="353" r:id="rId13"/>
    <p:sldId id="345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7" autoAdjust="0"/>
  </p:normalViewPr>
  <p:slideViewPr>
    <p:cSldViewPr>
      <p:cViewPr varScale="1">
        <p:scale>
          <a:sx n="48" d="100"/>
          <a:sy n="48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57A7D1-7164-40EE-8417-0CC79C4634CF}" type="datetimeFigureOut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B8C53F-7C1A-4970-851C-C745C4312C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8C53F-7C1A-4970-851C-C745C4312C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388-2843-4DB1-AD77-719CA9619487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380-F9E3-4313-8CFA-9BC4D24C34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3501-4225-4DF2-8AA1-4DD8897BFC81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B37D-0E85-481B-AC3C-1EFA37118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7328-A8F6-40E4-8330-2968229EA075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3619-13B2-4674-96D4-46C06DD68F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7E4E-8425-45AB-A887-F93D45173181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0FBB-4375-4DF3-BAAF-BC51B37631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 b="1"/>
            </a:lvl1pPr>
            <a:lvl2pPr>
              <a:defRPr sz="2600" b="1"/>
            </a:lvl2pPr>
            <a:lvl3pPr>
              <a:defRPr sz="2400" b="1"/>
            </a:lvl3pPr>
            <a:lvl4pPr>
              <a:defRPr sz="2000" b="1"/>
            </a:lvl4pPr>
            <a:lvl5pPr>
              <a:defRPr sz="18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A6D3-2F11-46A6-9CFF-FDE2A6808940}" type="datetime1">
              <a:rPr lang="fr-FR"/>
              <a:pPr>
                <a:defRPr/>
              </a:pPr>
              <a:t>20/11/2015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AG Codep 07 - 15/11/2013 - Rapport d'activité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BFA9-6B96-4DCA-B4EC-988697911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78D94-F416-42A3-ACD3-01073C5A048B}" type="datetime1">
              <a:rPr lang="fr-FR"/>
              <a:pPr>
                <a:defRPr/>
              </a:pPr>
              <a:t>20/11/2015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AG </a:t>
            </a:r>
            <a:r>
              <a:rPr lang="fr-FR" dirty="0" err="1"/>
              <a:t>Codep</a:t>
            </a:r>
            <a:r>
              <a:rPr lang="fr-FR" dirty="0"/>
              <a:t> 07 - 15/11/2013 - Rapport d'activité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A0E75-D22A-4D70-966B-029B982E8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7" r:id="rId2"/>
    <p:sldLayoutId id="2147484048" r:id="rId3"/>
    <p:sldLayoutId id="2147484049" r:id="rId4"/>
    <p:sldLayoutId id="2147484052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Rapport d’activité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123" name="Sous-titre 5"/>
          <p:cNvSpPr>
            <a:spLocks noGrp="1"/>
          </p:cNvSpPr>
          <p:nvPr>
            <p:ph type="subTitle" idx="1"/>
          </p:nvPr>
        </p:nvSpPr>
        <p:spPr>
          <a:xfrm>
            <a:off x="606425" y="2924175"/>
            <a:ext cx="7853363" cy="2217738"/>
          </a:xfrm>
        </p:spPr>
        <p:txBody>
          <a:bodyPr/>
          <a:lstStyle/>
          <a:p>
            <a:pPr marR="0" eaLnBrk="1" hangingPunct="1"/>
            <a:r>
              <a:rPr lang="fr-FR" sz="2200" dirty="0" smtClean="0"/>
              <a:t>Assemblée  générale du </a:t>
            </a:r>
            <a:r>
              <a:rPr lang="fr-FR" sz="2200" dirty="0" err="1" smtClean="0"/>
              <a:t>Codep</a:t>
            </a:r>
            <a:r>
              <a:rPr lang="fr-FR" sz="2200" dirty="0" smtClean="0"/>
              <a:t> 07</a:t>
            </a:r>
          </a:p>
          <a:p>
            <a:pPr marR="0" eaLnBrk="1" hangingPunct="1"/>
            <a:r>
              <a:rPr lang="fr-FR" sz="2200" dirty="0" smtClean="0"/>
              <a:t>Guilherand Granges</a:t>
            </a:r>
          </a:p>
          <a:p>
            <a:pPr marR="0" eaLnBrk="1" hangingPunct="1"/>
            <a:r>
              <a:rPr lang="fr-FR" sz="2200" dirty="0" smtClean="0"/>
              <a:t>Vendredi  13 novembre 2015</a:t>
            </a:r>
          </a:p>
          <a:p>
            <a:pPr marR="0" eaLnBrk="1" hangingPunct="1"/>
            <a:r>
              <a:rPr lang="fr-FR" sz="2200" dirty="0" smtClean="0"/>
              <a:t>Christian Garayt </a:t>
            </a:r>
          </a:p>
        </p:txBody>
      </p:sp>
      <p:pic>
        <p:nvPicPr>
          <p:cNvPr id="5124" name="Picture 11" descr="logo codep couleur 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373688"/>
            <a:ext cx="847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logo_quadri_ss_filet"/>
          <p:cNvPicPr>
            <a:picLocks noChangeAspect="1" noChangeArrowheads="1"/>
          </p:cNvPicPr>
          <p:nvPr/>
        </p:nvPicPr>
        <p:blipFill>
          <a:blip r:embed="rId4" cstate="print"/>
          <a:srcRect l="5054" r="2527"/>
          <a:stretch>
            <a:fillRect/>
          </a:stretch>
        </p:blipFill>
        <p:spPr bwMode="auto">
          <a:xfrm>
            <a:off x="250825" y="5805488"/>
            <a:ext cx="1119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3848" y="6135687"/>
            <a:ext cx="294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www.codep07.com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constat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3528" y="1935163"/>
            <a:ext cx="8568952" cy="4389437"/>
          </a:xfrm>
        </p:spPr>
        <p:txBody>
          <a:bodyPr/>
          <a:lstStyle/>
          <a:p>
            <a:r>
              <a:rPr lang="fr-FR" dirty="0" smtClean="0"/>
              <a:t> Suite à l’appel lors de l’AG 2012  : 6 rentrants au comité</a:t>
            </a:r>
          </a:p>
          <a:p>
            <a:pPr lvl="1"/>
            <a:r>
              <a:rPr lang="fr-FR" dirty="0" smtClean="0"/>
              <a:t>Et depuis… </a:t>
            </a:r>
          </a:p>
          <a:p>
            <a:r>
              <a:rPr lang="fr-FR" dirty="0" smtClean="0"/>
              <a:t>Quelques chiffres : </a:t>
            </a:r>
            <a:r>
              <a:rPr lang="fr-FR" sz="2400" dirty="0" smtClean="0"/>
              <a:t>65, 67, 67, 67, 64, 59, 67, 55, 70, 70, 75 …</a:t>
            </a:r>
            <a:endParaRPr lang="fr-FR" dirty="0" smtClean="0"/>
          </a:p>
          <a:p>
            <a:pPr lvl="1"/>
            <a:r>
              <a:rPr lang="fr-FR" dirty="0" smtClean="0"/>
              <a:t>Ce n’est que l’âge des membres du comité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Cette année: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Michel  Lhardy décide de ne plus œuvrer au sein du comité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Jean-Marie (président depuis 2006) aimerait trouver un successeur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A. Bayle  qui a beaucoup donné depuis 2006 aspire à moins de responsabilité et à un successeur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François Dumas  de gros problème de santé...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Alors que faisons-nous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363272" cy="4389437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De votre implication dépend la représentation des clubs auprès des instances dirigeantes départementales et la défense des dossiers CNDS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Mais aussi :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Organisation du calendrier des </a:t>
            </a:r>
            <a:r>
              <a:rPr lang="fr-FR" dirty="0" err="1" smtClean="0">
                <a:solidFill>
                  <a:srgbClr val="FF0000"/>
                </a:solidFill>
              </a:rPr>
              <a:t>randos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Aides aux clubs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Mise en place des formations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Information sur la sécurité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etc</a:t>
            </a:r>
            <a:r>
              <a:rPr lang="fr-FR" dirty="0" smtClean="0">
                <a:solidFill>
                  <a:srgbClr val="FF0000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Alors que faisons-nous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363272" cy="4389437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Pas de vététiste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Une seule féminine : Annie, qui espère du renfort !</a:t>
            </a:r>
          </a:p>
          <a:p>
            <a:pPr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Je terminerai comme en 2014</a:t>
            </a: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Il faut savoir ce que l’on veut faire du CODEP </a:t>
            </a: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Clubs  et licenciés sont les premiers et seuls intéressés.</a:t>
            </a: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Etoffer et renouveler le bureau est vital pour l’avenir d’une structure qui est là uniquement pour défendre les </a:t>
            </a:r>
            <a:r>
              <a:rPr lang="fr-FR" dirty="0" err="1" smtClean="0">
                <a:solidFill>
                  <a:srgbClr val="FF0000"/>
                </a:solidFill>
              </a:rPr>
              <a:t>cyclos</a:t>
            </a:r>
            <a:r>
              <a:rPr lang="fr-FR" dirty="0" smtClean="0">
                <a:solidFill>
                  <a:srgbClr val="FF0000"/>
                </a:solidFill>
              </a:rPr>
              <a:t> ardéchois.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Merci de votre attention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famille\Desktop\PHOTOS             20 octobre 2015\0 PHOTOS VELO\2013\5 TDV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Année 2015</a:t>
            </a:r>
          </a:p>
        </p:txBody>
      </p:sp>
      <p:pic>
        <p:nvPicPr>
          <p:cNvPr id="1026" name="Picture 2" descr="C:\Users\famille\Desktop\CODEP                23 octobre 2015\P1220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4311" y="1920875"/>
            <a:ext cx="3324377" cy="443388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Encore sans logement  mais toujours avec Jean Marie le comité a continué sa route.</a:t>
            </a:r>
          </a:p>
          <a:p>
            <a:endParaRPr lang="fr-FR" dirty="0" smtClean="0"/>
          </a:p>
          <a:p>
            <a:r>
              <a:rPr lang="fr-FR" dirty="0" smtClean="0"/>
              <a:t>Un local pour 2016?? Avec la bonne volonté de chacun on espère y arriver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Le comité  au fil de l’année</a:t>
            </a:r>
            <a:endParaRPr lang="fr-FR" dirty="0"/>
          </a:p>
        </p:txBody>
      </p:sp>
      <p:pic>
        <p:nvPicPr>
          <p:cNvPr id="1026" name="Picture 2" descr="C:\Users\famille\Desktop\CODEP                23 octobre 2015\PHOTOS\2015\St Jean de Muzols 15 01\15 01 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1" y="1988840"/>
            <a:ext cx="4904081" cy="3678061"/>
          </a:xfrm>
        </p:spPr>
      </p:pic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5148064" y="1988840"/>
            <a:ext cx="4041775" cy="3845720"/>
          </a:xfrm>
        </p:spPr>
        <p:txBody>
          <a:bodyPr/>
          <a:lstStyle/>
          <a:p>
            <a:r>
              <a:rPr lang="fr-FR" dirty="0" smtClean="0"/>
              <a:t>7 réunions : 3 sur Privas et     4 décentralisées dans les clubs de :</a:t>
            </a:r>
          </a:p>
          <a:p>
            <a:pPr lvl="1"/>
            <a:r>
              <a:rPr lang="fr-FR" dirty="0" smtClean="0"/>
              <a:t>St Jean de Muzols ,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Beaume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Le Cheylard , 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Voulte</a:t>
            </a:r>
            <a:endParaRPr lang="fr-FR" dirty="0" smtClean="0"/>
          </a:p>
          <a:p>
            <a:r>
              <a:rPr lang="fr-FR" dirty="0" smtClean="0"/>
              <a:t>Des réunions de ligue et son AG</a:t>
            </a:r>
          </a:p>
          <a:p>
            <a:r>
              <a:rPr lang="fr-FR" dirty="0" smtClean="0"/>
              <a:t>L’AG de la fédération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Principales actions du </a:t>
            </a:r>
            <a:r>
              <a:rPr lang="fr-FR" sz="4800" dirty="0" err="1" smtClean="0"/>
              <a:t>Codep</a:t>
            </a:r>
            <a:endParaRPr lang="fr-FR" sz="4800" dirty="0"/>
          </a:p>
        </p:txBody>
      </p:sp>
      <p:pic>
        <p:nvPicPr>
          <p:cNvPr id="1026" name="Picture 2" descr="C:\Users\famille\Desktop\CODEP                23 octobre 2015\ARCHIVES+\2015\AISANCE A VELO 19- 09-2015\formation  aisance individuelle et en groupe cyclo club st péray 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8" name="Espace réservé du text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Les jeunes </a:t>
            </a:r>
          </a:p>
          <a:p>
            <a:r>
              <a:rPr lang="fr-FR" dirty="0" smtClean="0"/>
              <a:t>L’aide aux clubs  </a:t>
            </a:r>
          </a:p>
          <a:p>
            <a:r>
              <a:rPr lang="fr-FR" dirty="0" smtClean="0"/>
              <a:t>Le CNDS</a:t>
            </a:r>
          </a:p>
          <a:p>
            <a:r>
              <a:rPr lang="fr-FR" dirty="0" smtClean="0"/>
              <a:t>La sécurité</a:t>
            </a:r>
          </a:p>
          <a:p>
            <a:r>
              <a:rPr lang="fr-FR" dirty="0" smtClean="0"/>
              <a:t>La communication</a:t>
            </a:r>
          </a:p>
          <a:p>
            <a:r>
              <a:rPr lang="fr-FR" dirty="0" smtClean="0"/>
              <a:t>La formation</a:t>
            </a:r>
          </a:p>
          <a:p>
            <a:endParaRPr lang="fr-FR" dirty="0" smtClean="0"/>
          </a:p>
          <a:p>
            <a:pPr>
              <a:buNone/>
            </a:pPr>
            <a:r>
              <a:rPr lang="fr-FR" b="1" i="1" dirty="0" smtClean="0"/>
              <a:t>Oui 2015 a été une année encore bien remplie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FFCT en Ardèche ..c’est quoi?</a:t>
            </a:r>
            <a:endParaRPr lang="fr-FR" dirty="0"/>
          </a:p>
        </p:txBody>
      </p:sp>
      <p:pic>
        <p:nvPicPr>
          <p:cNvPr id="1026" name="Picture 2" descr="C:\Users\famille\Desktop\PHOTOS             20 octobre 2015\0 PHOTOS VELO\2011\Rallye 2011\DSCN03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988840"/>
            <a:ext cx="4308541" cy="3231406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</p:spPr>
        <p:txBody>
          <a:bodyPr/>
          <a:lstStyle/>
          <a:p>
            <a:r>
              <a:rPr lang="fr-FR" sz="2800" dirty="0" smtClean="0"/>
              <a:t>1531 licenciés</a:t>
            </a:r>
          </a:p>
          <a:p>
            <a:pPr lvl="1"/>
            <a:r>
              <a:rPr lang="fr-FR" sz="2800" dirty="0" smtClean="0"/>
              <a:t>1194 hommes </a:t>
            </a:r>
          </a:p>
          <a:p>
            <a:pPr lvl="1"/>
            <a:r>
              <a:rPr lang="fr-FR" sz="2800" dirty="0" smtClean="0"/>
              <a:t>337 femmes</a:t>
            </a:r>
          </a:p>
          <a:p>
            <a:r>
              <a:rPr lang="fr-FR" sz="2800" dirty="0" smtClean="0"/>
              <a:t>27 clubs : </a:t>
            </a:r>
          </a:p>
          <a:p>
            <a:pPr lvl="1"/>
            <a:r>
              <a:rPr lang="fr-FR" sz="2800" dirty="0" smtClean="0"/>
              <a:t>+1 Vélo club </a:t>
            </a:r>
            <a:r>
              <a:rPr lang="fr-FR" sz="2800" dirty="0" err="1" smtClean="0"/>
              <a:t>Teillois</a:t>
            </a:r>
            <a:endParaRPr lang="fr-FR" sz="2800" dirty="0" smtClean="0"/>
          </a:p>
          <a:p>
            <a:pPr lvl="1"/>
            <a:r>
              <a:rPr lang="fr-FR" sz="2800" dirty="0" smtClean="0"/>
              <a:t>-1 St </a:t>
            </a:r>
            <a:r>
              <a:rPr lang="fr-FR" sz="2800" dirty="0" err="1" smtClean="0"/>
              <a:t>Agrève</a:t>
            </a:r>
            <a:endParaRPr lang="fr-FR" sz="2800" dirty="0" smtClean="0"/>
          </a:p>
          <a:p>
            <a:r>
              <a:rPr lang="fr-FR" sz="2800" dirty="0" smtClean="0"/>
              <a:t>5 écoles cyclo</a:t>
            </a:r>
          </a:p>
          <a:p>
            <a:r>
              <a:rPr lang="fr-FR" sz="2800" dirty="0" smtClean="0"/>
              <a:t>18 randonnées au calendrier  fédéral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FFCT en Ardèche ..c’est quoi?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Un engagement fort dans le monde du handicap  avec les clubs d’ Annonay  et  d’Aubenas-Vals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4" name="Espace réservé du contenu 13" descr="annonay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2880320" cy="2769244"/>
          </a:xfrm>
        </p:spPr>
      </p:pic>
      <p:pic>
        <p:nvPicPr>
          <p:cNvPr id="15" name="Image 14" descr="annona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442339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FFCT en Ardèche ..c’est quoi?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</p:spPr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fr-FR" sz="2800" dirty="0" smtClean="0"/>
              <a:t>Le club le plus important de France : Cyclo Aubenas Vals (CTAV)</a:t>
            </a:r>
          </a:p>
          <a:p>
            <a:pPr marL="547687" lvl="2" indent="-273050">
              <a:buClr>
                <a:srgbClr val="0BD0D9"/>
              </a:buClr>
              <a:buSzPct val="95000"/>
            </a:pPr>
            <a:r>
              <a:rPr lang="fr-FR" sz="2400" dirty="0" smtClean="0"/>
              <a:t>397 licenciés</a:t>
            </a:r>
          </a:p>
          <a:p>
            <a:pPr marL="547687" lvl="2" indent="-273050">
              <a:buClr>
                <a:srgbClr val="0BD0D9"/>
              </a:buClr>
              <a:buSzPct val="95000"/>
            </a:pPr>
            <a:r>
              <a:rPr lang="fr-FR" sz="2400" dirty="0" smtClean="0"/>
              <a:t>La plus grande école cyclo</a:t>
            </a:r>
          </a:p>
          <a:p>
            <a:endParaRPr lang="fr-FR" sz="2800" dirty="0" smtClean="0"/>
          </a:p>
        </p:txBody>
      </p:sp>
      <p:pic>
        <p:nvPicPr>
          <p:cNvPr id="8" name="Espace réservé du contenu 7" descr="DSC061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134611" cy="3100958"/>
          </a:xfrm>
        </p:spPr>
      </p:pic>
      <p:pic>
        <p:nvPicPr>
          <p:cNvPr id="9" name="Image 8" descr="2015.09.20 Randos de Béthanie 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93096"/>
            <a:ext cx="2988502" cy="224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 Demain…….</a:t>
            </a:r>
            <a:endParaRPr lang="fr-FR" dirty="0"/>
          </a:p>
        </p:txBody>
      </p:sp>
      <p:pic>
        <p:nvPicPr>
          <p:cNvPr id="1026" name="Picture 2" descr="C:\Users\famille\Desktop\CODEP                23 octobre 2015\SAM_1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4404552" cy="3303414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</p:spPr>
        <p:txBody>
          <a:bodyPr/>
          <a:lstStyle/>
          <a:p>
            <a:r>
              <a:rPr lang="fr-FR" dirty="0" smtClean="0"/>
              <a:t>Une fédération  trop administrative  ?</a:t>
            </a:r>
          </a:p>
          <a:p>
            <a:r>
              <a:rPr lang="fr-FR" dirty="0" smtClean="0"/>
              <a:t>Aujourd'hui nous avons peu parlé de règlements fédéraux mais plus du vécu des clubs au quotidien</a:t>
            </a:r>
          </a:p>
          <a:p>
            <a:r>
              <a:rPr lang="fr-FR" dirty="0" smtClean="0"/>
              <a:t>Pour l’avenir une chose acquise : l’aide aux structures sportives comme la notre n’ira pas en augmentant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728192"/>
          </a:xfrm>
        </p:spPr>
        <p:txBody>
          <a:bodyPr/>
          <a:lstStyle/>
          <a:p>
            <a:pPr algn="ctr"/>
            <a:r>
              <a:rPr lang="fr-FR" dirty="0" smtClean="0"/>
              <a:t>Le Comité au 13 Novembre 2015 </a:t>
            </a:r>
            <a:endParaRPr lang="fr-FR" dirty="0"/>
          </a:p>
        </p:txBody>
      </p:sp>
      <p:pic>
        <p:nvPicPr>
          <p:cNvPr id="1026" name="Picture 2" descr="C:\Users\famille\Desktop\CODEP                23 octobre 2015\logo codep couleur 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3212976"/>
            <a:ext cx="2468880" cy="3442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port Activité 2015D-Garay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Rapport Activité 2015D-Garayt</Template>
  <TotalTime>0</TotalTime>
  <Words>467</Words>
  <Application>Microsoft Office PowerPoint</Application>
  <PresentationFormat>Affichage à l'écran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Rapport Activité 2015D-Garayt</vt:lpstr>
      <vt:lpstr>Rapport d’activité  </vt:lpstr>
      <vt:lpstr>Année 2015</vt:lpstr>
      <vt:lpstr> Le comité  au fil de l’année</vt:lpstr>
      <vt:lpstr>Principales actions du Codep</vt:lpstr>
      <vt:lpstr>La FFCT en Ardèche ..c’est quoi?</vt:lpstr>
      <vt:lpstr>La FFCT en Ardèche ..c’est quoi?</vt:lpstr>
      <vt:lpstr>La FFCT en Ardèche ..c’est quoi?</vt:lpstr>
      <vt:lpstr>Et  Demain…….</vt:lpstr>
      <vt:lpstr>Le Comité au 13 Novembre 2015 </vt:lpstr>
      <vt:lpstr>Le constat</vt:lpstr>
      <vt:lpstr>Alors que faisons-nous ?</vt:lpstr>
      <vt:lpstr>Alors que faisons-nous ?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  </dc:title>
  <dc:creator>nougue</dc:creator>
  <cp:lastModifiedBy>nougue</cp:lastModifiedBy>
  <cp:revision>1</cp:revision>
  <dcterms:created xsi:type="dcterms:W3CDTF">2015-11-20T16:56:41Z</dcterms:created>
  <dcterms:modified xsi:type="dcterms:W3CDTF">2015-11-20T16:57:20Z</dcterms:modified>
</cp:coreProperties>
</file>